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32"/>
  </p:notesMasterIdLst>
  <p:sldIdLst>
    <p:sldId id="309" r:id="rId2"/>
    <p:sldId id="343" r:id="rId3"/>
    <p:sldId id="340" r:id="rId4"/>
    <p:sldId id="344" r:id="rId5"/>
    <p:sldId id="349" r:id="rId6"/>
    <p:sldId id="318" r:id="rId7"/>
    <p:sldId id="338" r:id="rId8"/>
    <p:sldId id="346" r:id="rId9"/>
    <p:sldId id="332" r:id="rId10"/>
    <p:sldId id="362" r:id="rId11"/>
    <p:sldId id="333" r:id="rId12"/>
    <p:sldId id="353" r:id="rId13"/>
    <p:sldId id="337" r:id="rId14"/>
    <p:sldId id="345" r:id="rId15"/>
    <p:sldId id="329" r:id="rId16"/>
    <p:sldId id="330" r:id="rId17"/>
    <p:sldId id="334" r:id="rId18"/>
    <p:sldId id="363" r:id="rId19"/>
    <p:sldId id="354" r:id="rId20"/>
    <p:sldId id="351" r:id="rId21"/>
    <p:sldId id="335" r:id="rId22"/>
    <p:sldId id="364" r:id="rId23"/>
    <p:sldId id="355" r:id="rId24"/>
    <p:sldId id="347" r:id="rId25"/>
    <p:sldId id="352" r:id="rId26"/>
    <p:sldId id="356" r:id="rId27"/>
    <p:sldId id="361" r:id="rId28"/>
    <p:sldId id="350" r:id="rId29"/>
    <p:sldId id="357" r:id="rId30"/>
    <p:sldId id="3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61905" autoAdjust="0"/>
  </p:normalViewPr>
  <p:slideViewPr>
    <p:cSldViewPr>
      <p:cViewPr varScale="1">
        <p:scale>
          <a:sx n="68" d="100"/>
          <a:sy n="68" d="100"/>
        </p:scale>
        <p:origin x="-21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2868;&#36305;&#19981;&#25918;&#26820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219200"/>
            <a:ext cx="8648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被猶太人鞭打五次，每次四十減去一下；</a:t>
            </a:r>
          </a:p>
          <a:p>
            <a:r>
              <a:rPr lang="zh-TW" altLang="en-US" dirty="0" smtClean="0"/>
              <a:t>被棍打了三次；被石頭打了一次，遇著船壞三次，一晝一夜在深海裡。</a:t>
            </a:r>
          </a:p>
          <a:p>
            <a:r>
              <a:rPr lang="zh-TW" altLang="en-US" dirty="0" smtClean="0"/>
              <a:t>又屢次行遠路，遭江河的危險、盜賊的危險，同族的危險、外邦人的危險、城裡的危險、曠野的危險、海中的危險、假弟兄的危險。</a:t>
            </a:r>
          </a:p>
          <a:p>
            <a:r>
              <a:rPr lang="zh-TW" altLang="en-US" dirty="0" smtClean="0"/>
              <a:t>受勞碌、受困苦，多次不得睡，又飢又渴，多次不得食，受寒冷，赤身露體。</a:t>
            </a:r>
          </a:p>
          <a:p>
            <a:r>
              <a:rPr lang="zh-TW" altLang="en-US" dirty="0" smtClean="0"/>
              <a:t>除了這外面的事，還有為眾教會掛心的事，天天壓在我身上。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哥林多後書 </a:t>
            </a:r>
            <a:r>
              <a:rPr lang="en-US" altLang="zh-CN" dirty="0" smtClean="0"/>
              <a:t>11: 24-28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zh-CN" altLang="en-US" dirty="0" smtClean="0"/>
              <a:t>死亡谷 </a:t>
            </a:r>
            <a:r>
              <a:rPr lang="en-US" dirty="0" smtClean="0"/>
              <a:t>Death Valley</a:t>
            </a:r>
            <a:endParaRPr lang="en-US" dirty="0"/>
          </a:p>
        </p:txBody>
      </p:sp>
      <p:pic>
        <p:nvPicPr>
          <p:cNvPr id="72706" name="Picture 2" descr="Sand Dunes in Death Valley National 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077200" cy="5221785"/>
          </a:xfrm>
          <a:prstGeom prst="rect">
            <a:avLst/>
          </a:prstGeom>
          <a:noFill/>
        </p:spPr>
      </p:pic>
      <p:pic>
        <p:nvPicPr>
          <p:cNvPr id="72710" name="Picture 6" descr="Emigrant party on the road to Califor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4800600"/>
            <a:ext cx="28575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48600" y="457200"/>
            <a:ext cx="1143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ocky Mountains beneath a thunderst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31" y="1371600"/>
            <a:ext cx="8816069" cy="51054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04800" y="457200"/>
            <a:ext cx="8229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死蔭幽谷 </a:t>
            </a:r>
            <a:r>
              <a:rPr kumimoji="0" lang="en-US" altLang="zh-CN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Valley of the Shadow of Death</a:t>
            </a:r>
            <a:endParaRPr kumimoji="0" lang="en-US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4724400" cy="12192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altLang="zh-CN" dirty="0" smtClean="0"/>
              <a:t>I</a:t>
            </a:r>
            <a:r>
              <a:rPr lang="en-US" dirty="0" smtClean="0"/>
              <a:t>.  </a:t>
            </a:r>
            <a:r>
              <a:rPr lang="zh-CN" altLang="en-US" dirty="0" smtClean="0"/>
              <a:t>面對</a:t>
            </a:r>
            <a:r>
              <a:rPr kumimoji="0" lang="zh-CN" altLang="en-US" sz="4200" b="0" kern="12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磨</a:t>
            </a:r>
            <a:r>
              <a:rPr lang="zh-CN" altLang="en-US" dirty="0" smtClean="0"/>
              <a:t>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752600"/>
            <a:ext cx="5715000" cy="42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1752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zh-CN" altLang="en-US" u="sng" dirty="0" smtClean="0"/>
              <a:t>危機四伏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峽谷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深坑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886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漆黑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號叫呼喊聲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953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妖魔鬼怪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惡獸毒龍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上空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2895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亂雲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死神</a:t>
            </a:r>
            <a:endParaRPr lang="en-US" sz="1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在探子的後裔眼中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457200" y="1676401"/>
            <a:ext cx="8229600" cy="2743200"/>
          </a:xfrm>
        </p:spPr>
        <p:txBody>
          <a:bodyPr/>
          <a:lstStyle/>
          <a:p>
            <a:r>
              <a:rPr lang="zh-TW" altLang="en-US" dirty="0" smtClean="0"/>
              <a:t>探子中有人論到所窺探之地，向以色列人報惡信，說：我們所窺探、經過之地是吞吃居民之地，</a:t>
            </a:r>
            <a:r>
              <a:rPr lang="zh-TW" altLang="en-US" dirty="0" smtClean="0">
                <a:solidFill>
                  <a:srgbClr val="FF0000"/>
                </a:solidFill>
              </a:rPr>
              <a:t>我們在那裡所看見的人民都身量高大。</a:t>
            </a:r>
          </a:p>
          <a:p>
            <a:r>
              <a:rPr lang="zh-TW" altLang="en-US" dirty="0" smtClean="0"/>
              <a:t>我們在那裡看見亞衲族人，就是偉人；他們是偉人的後裔。</a:t>
            </a:r>
            <a:r>
              <a:rPr lang="zh-TW" altLang="en-US" dirty="0" smtClean="0">
                <a:solidFill>
                  <a:srgbClr val="FF0000"/>
                </a:solidFill>
              </a:rPr>
              <a:t>據我們看，自己就如蚱蜢一樣</a:t>
            </a:r>
            <a:r>
              <a:rPr lang="zh-TW" altLang="en-US" dirty="0" smtClean="0"/>
              <a:t>；據他們看，我們也是如此。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62000" y="1066800"/>
            <a:ext cx="2509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民數記 </a:t>
            </a:r>
            <a:r>
              <a:rPr lang="en-US" altLang="zh-TW" sz="2800" dirty="0" smtClean="0"/>
              <a:t>13:32-33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11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基督徒聽了以後說道： “根據你們所説的話， 我還看不出這條路不能達到我所蒙昧以求的天國。 </a:t>
            </a:r>
            <a:endParaRPr lang="en-US" sz="2400" dirty="0"/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609600" y="762000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在基督徒眼中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DFKai-SB" pitchFamily="65" charset="-120"/>
                <a:ea typeface="DFKai-SB" pitchFamily="65" charset="-120"/>
              </a:rPr>
              <a:t>約書亞記 </a:t>
            </a:r>
            <a:r>
              <a:rPr lang="en-US" altLang="zh-CN" sz="3200" b="1" dirty="0" smtClean="0">
                <a:latin typeface="DFKai-SB" pitchFamily="65" charset="-120"/>
                <a:ea typeface="DFKai-SB" pitchFamily="65" charset="-120"/>
              </a:rPr>
              <a:t>1:9 </a:t>
            </a:r>
          </a:p>
          <a:p>
            <a:r>
              <a:rPr lang="zh-TW" altLang="en-US" sz="3200" dirty="0" smtClean="0"/>
              <a:t>我豈沒有吩咐你嗎？你當剛強壯膽！不要懼怕，也不要驚惶，因為你無論往哪裡去，耶和華你的神必與你同在。」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哥林多後書 </a:t>
            </a:r>
            <a:r>
              <a:rPr lang="en-US" altLang="zh-CN" sz="3200" dirty="0" smtClean="0"/>
              <a:t>4: 16-18</a:t>
            </a:r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所以，我們不喪膽。外體雖然毀壞，內心卻一天新似一天。</a:t>
            </a:r>
          </a:p>
          <a:p>
            <a:r>
              <a:rPr lang="zh-TW" altLang="en-US" sz="3200" dirty="0" smtClean="0"/>
              <a:t>我們這至暫至輕的苦楚，要為我們成就極重無比、永遠的榮耀。</a:t>
            </a:r>
          </a:p>
          <a:p>
            <a:r>
              <a:rPr lang="zh-TW" altLang="en-US" sz="3200" dirty="0" smtClean="0"/>
              <a:t>原來我們不是顧念所見的，乃是顧念所不見的；</a:t>
            </a:r>
            <a:r>
              <a:rPr lang="zh-TW" altLang="en-US" sz="3200" dirty="0" smtClean="0">
                <a:solidFill>
                  <a:srgbClr val="FF0000"/>
                </a:solidFill>
              </a:rPr>
              <a:t>因為所見的是暫時的，所不見的是永遠的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69394"/>
            <a:ext cx="3048000" cy="2116808"/>
          </a:xfrm>
          <a:prstGeom prst="rect">
            <a:avLst/>
          </a:prstGeom>
          <a:noFill/>
        </p:spPr>
      </p:pic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1426370" cy="990600"/>
          </a:xfrm>
          <a:prstGeom prst="rect">
            <a:avLst/>
          </a:prstGeom>
          <a:noFill/>
        </p:spPr>
      </p:pic>
      <p:pic>
        <p:nvPicPr>
          <p:cNvPr id="48134" name="Picture 6" descr="Image result for huma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8300" y="5257800"/>
            <a:ext cx="342900" cy="685800"/>
          </a:xfrm>
          <a:prstGeom prst="rect">
            <a:avLst/>
          </a:prstGeom>
          <a:noFill/>
        </p:spPr>
      </p:pic>
      <p:pic>
        <p:nvPicPr>
          <p:cNvPr id="6" name="Picture 6" descr="Image result for huma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495800"/>
            <a:ext cx="838200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1383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魔鬼的希望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383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真實的情況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383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神的眼中</a:t>
            </a:r>
            <a:endParaRPr lang="en-US" dirty="0"/>
          </a:p>
        </p:txBody>
      </p:sp>
      <p:pic>
        <p:nvPicPr>
          <p:cNvPr id="48138" name="Picture 10" descr="Image result for crown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667000"/>
            <a:ext cx="838200" cy="679400"/>
          </a:xfrm>
          <a:prstGeom prst="rect">
            <a:avLst/>
          </a:prstGeom>
          <a:noFill/>
        </p:spPr>
      </p:pic>
      <p:pic>
        <p:nvPicPr>
          <p:cNvPr id="15" name="Picture 6" descr="Image result for huma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495800"/>
            <a:ext cx="838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81000"/>
            <a:ext cx="5345445" cy="6136765"/>
          </a:xfrm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738664" cy="510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富麗宮全副武裝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309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4724400" cy="12192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altLang="zh-CN" dirty="0" smtClean="0"/>
              <a:t>II</a:t>
            </a:r>
            <a:r>
              <a:rPr lang="en-US" dirty="0" smtClean="0"/>
              <a:t>. </a:t>
            </a:r>
            <a:r>
              <a:rPr lang="zh-CN" altLang="en-US" dirty="0" smtClean="0"/>
              <a:t>應對</a:t>
            </a:r>
            <a:r>
              <a:rPr kumimoji="0" lang="zh-CN" altLang="en-US" sz="4200" b="0" kern="12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磨</a:t>
            </a:r>
            <a:r>
              <a:rPr lang="zh-CN" altLang="en-US" dirty="0" smtClean="0"/>
              <a:t>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 descr="Image result for dar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1905000" cy="85341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4572000" y="381000"/>
            <a:ext cx="0" cy="617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91200" y="42098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深不見底的山澗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4895671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馬太福音 </a:t>
            </a:r>
            <a:r>
              <a:rPr lang="en-US" altLang="zh-CN" dirty="0" smtClean="0"/>
              <a:t>15:14 </a:t>
            </a:r>
          </a:p>
          <a:p>
            <a:r>
              <a:rPr lang="zh-TW" altLang="en-US" dirty="0" smtClean="0"/>
              <a:t>任憑他們吧！他們是瞎眼領路的；若是瞎子領瞎子，兩個人都要掉在坑裡。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非常危險的泥潭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4400" y="3276600"/>
            <a:ext cx="609600" cy="685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地獄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619501" y="3116251"/>
            <a:ext cx="950026" cy="1123240"/>
          </a:xfrm>
          <a:custGeom>
            <a:avLst/>
            <a:gdLst>
              <a:gd name="connsiteX0" fmla="*/ 676894 w 950026"/>
              <a:gd name="connsiteY0" fmla="*/ 208840 h 1123240"/>
              <a:gd name="connsiteX1" fmla="*/ 748146 w 950026"/>
              <a:gd name="connsiteY1" fmla="*/ 244466 h 1123240"/>
              <a:gd name="connsiteX2" fmla="*/ 760021 w 950026"/>
              <a:gd name="connsiteY2" fmla="*/ 280092 h 1123240"/>
              <a:gd name="connsiteX3" fmla="*/ 748146 w 950026"/>
              <a:gd name="connsiteY3" fmla="*/ 446346 h 1123240"/>
              <a:gd name="connsiteX4" fmla="*/ 783772 w 950026"/>
              <a:gd name="connsiteY4" fmla="*/ 458222 h 1123240"/>
              <a:gd name="connsiteX5" fmla="*/ 807522 w 950026"/>
              <a:gd name="connsiteY5" fmla="*/ 422596 h 1123240"/>
              <a:gd name="connsiteX6" fmla="*/ 843148 w 950026"/>
              <a:gd name="connsiteY6" fmla="*/ 386970 h 1123240"/>
              <a:gd name="connsiteX7" fmla="*/ 843148 w 950026"/>
              <a:gd name="connsiteY7" fmla="*/ 256341 h 1123240"/>
              <a:gd name="connsiteX8" fmla="*/ 831273 w 950026"/>
              <a:gd name="connsiteY8" fmla="*/ 220715 h 1123240"/>
              <a:gd name="connsiteX9" fmla="*/ 783772 w 950026"/>
              <a:gd name="connsiteY9" fmla="*/ 208840 h 1123240"/>
              <a:gd name="connsiteX10" fmla="*/ 653143 w 950026"/>
              <a:gd name="connsiteY10" fmla="*/ 208840 h 1123240"/>
              <a:gd name="connsiteX11" fmla="*/ 688769 w 950026"/>
              <a:gd name="connsiteY11" fmla="*/ 173214 h 1123240"/>
              <a:gd name="connsiteX12" fmla="*/ 712520 w 950026"/>
              <a:gd name="connsiteY12" fmla="*/ 137588 h 1123240"/>
              <a:gd name="connsiteX13" fmla="*/ 581891 w 950026"/>
              <a:gd name="connsiteY13" fmla="*/ 113837 h 1123240"/>
              <a:gd name="connsiteX14" fmla="*/ 510639 w 950026"/>
              <a:gd name="connsiteY14" fmla="*/ 66336 h 1123240"/>
              <a:gd name="connsiteX15" fmla="*/ 475013 w 950026"/>
              <a:gd name="connsiteY15" fmla="*/ 90087 h 1123240"/>
              <a:gd name="connsiteX16" fmla="*/ 439387 w 950026"/>
              <a:gd name="connsiteY16" fmla="*/ 90087 h 1123240"/>
              <a:gd name="connsiteX17" fmla="*/ 356260 w 950026"/>
              <a:gd name="connsiteY17" fmla="*/ 90087 h 1123240"/>
              <a:gd name="connsiteX18" fmla="*/ 320634 w 950026"/>
              <a:gd name="connsiteY18" fmla="*/ 78211 h 1123240"/>
              <a:gd name="connsiteX19" fmla="*/ 285008 w 950026"/>
              <a:gd name="connsiteY19" fmla="*/ 101962 h 1123240"/>
              <a:gd name="connsiteX20" fmla="*/ 225631 w 950026"/>
              <a:gd name="connsiteY20" fmla="*/ 137588 h 1123240"/>
              <a:gd name="connsiteX21" fmla="*/ 201881 w 950026"/>
              <a:gd name="connsiteY21" fmla="*/ 244466 h 1123240"/>
              <a:gd name="connsiteX22" fmla="*/ 190005 w 950026"/>
              <a:gd name="connsiteY22" fmla="*/ 280092 h 1123240"/>
              <a:gd name="connsiteX23" fmla="*/ 178130 w 950026"/>
              <a:gd name="connsiteY23" fmla="*/ 244466 h 1123240"/>
              <a:gd name="connsiteX24" fmla="*/ 154380 w 950026"/>
              <a:gd name="connsiteY24" fmla="*/ 208840 h 1123240"/>
              <a:gd name="connsiteX25" fmla="*/ 130629 w 950026"/>
              <a:gd name="connsiteY25" fmla="*/ 351344 h 1123240"/>
              <a:gd name="connsiteX26" fmla="*/ 106878 w 950026"/>
              <a:gd name="connsiteY26" fmla="*/ 386970 h 1123240"/>
              <a:gd name="connsiteX27" fmla="*/ 71252 w 950026"/>
              <a:gd name="connsiteY27" fmla="*/ 446346 h 1123240"/>
              <a:gd name="connsiteX28" fmla="*/ 95003 w 950026"/>
              <a:gd name="connsiteY28" fmla="*/ 481972 h 1123240"/>
              <a:gd name="connsiteX29" fmla="*/ 118754 w 950026"/>
              <a:gd name="connsiteY29" fmla="*/ 565100 h 1123240"/>
              <a:gd name="connsiteX30" fmla="*/ 142504 w 950026"/>
              <a:gd name="connsiteY30" fmla="*/ 648227 h 1123240"/>
              <a:gd name="connsiteX31" fmla="*/ 166255 w 950026"/>
              <a:gd name="connsiteY31" fmla="*/ 743230 h 1123240"/>
              <a:gd name="connsiteX32" fmla="*/ 178130 w 950026"/>
              <a:gd name="connsiteY32" fmla="*/ 790731 h 1123240"/>
              <a:gd name="connsiteX33" fmla="*/ 201881 w 950026"/>
              <a:gd name="connsiteY33" fmla="*/ 826357 h 1123240"/>
              <a:gd name="connsiteX34" fmla="*/ 225631 w 950026"/>
              <a:gd name="connsiteY34" fmla="*/ 897609 h 1123240"/>
              <a:gd name="connsiteX35" fmla="*/ 261257 w 950026"/>
              <a:gd name="connsiteY35" fmla="*/ 1063863 h 1123240"/>
              <a:gd name="connsiteX36" fmla="*/ 296883 w 950026"/>
              <a:gd name="connsiteY36" fmla="*/ 1028237 h 1123240"/>
              <a:gd name="connsiteX37" fmla="*/ 391886 w 950026"/>
              <a:gd name="connsiteY37" fmla="*/ 968861 h 1123240"/>
              <a:gd name="connsiteX38" fmla="*/ 427512 w 950026"/>
              <a:gd name="connsiteY38" fmla="*/ 945110 h 1123240"/>
              <a:gd name="connsiteX39" fmla="*/ 439387 w 950026"/>
              <a:gd name="connsiteY39" fmla="*/ 980736 h 1123240"/>
              <a:gd name="connsiteX40" fmla="*/ 475013 w 950026"/>
              <a:gd name="connsiteY40" fmla="*/ 1075739 h 1123240"/>
              <a:gd name="connsiteX41" fmla="*/ 510639 w 950026"/>
              <a:gd name="connsiteY41" fmla="*/ 1099489 h 1123240"/>
              <a:gd name="connsiteX42" fmla="*/ 558141 w 950026"/>
              <a:gd name="connsiteY42" fmla="*/ 1087614 h 1123240"/>
              <a:gd name="connsiteX43" fmla="*/ 724395 w 950026"/>
              <a:gd name="connsiteY43" fmla="*/ 992611 h 1123240"/>
              <a:gd name="connsiteX44" fmla="*/ 760021 w 950026"/>
              <a:gd name="connsiteY44" fmla="*/ 980736 h 1123240"/>
              <a:gd name="connsiteX45" fmla="*/ 795647 w 950026"/>
              <a:gd name="connsiteY45" fmla="*/ 992611 h 1123240"/>
              <a:gd name="connsiteX46" fmla="*/ 819398 w 950026"/>
              <a:gd name="connsiteY46" fmla="*/ 921359 h 1123240"/>
              <a:gd name="connsiteX47" fmla="*/ 831273 w 950026"/>
              <a:gd name="connsiteY47" fmla="*/ 885733 h 1123240"/>
              <a:gd name="connsiteX48" fmla="*/ 843148 w 950026"/>
              <a:gd name="connsiteY48" fmla="*/ 826357 h 1123240"/>
              <a:gd name="connsiteX49" fmla="*/ 866899 w 950026"/>
              <a:gd name="connsiteY49" fmla="*/ 790731 h 1123240"/>
              <a:gd name="connsiteX50" fmla="*/ 843148 w 950026"/>
              <a:gd name="connsiteY50" fmla="*/ 743230 h 1123240"/>
              <a:gd name="connsiteX51" fmla="*/ 807522 w 950026"/>
              <a:gd name="connsiteY51" fmla="*/ 636352 h 1123240"/>
              <a:gd name="connsiteX52" fmla="*/ 795647 w 950026"/>
              <a:gd name="connsiteY52" fmla="*/ 683853 h 1123240"/>
              <a:gd name="connsiteX53" fmla="*/ 819398 w 950026"/>
              <a:gd name="connsiteY53" fmla="*/ 719479 h 1123240"/>
              <a:gd name="connsiteX54" fmla="*/ 831273 w 950026"/>
              <a:gd name="connsiteY54" fmla="*/ 671978 h 1123240"/>
              <a:gd name="connsiteX55" fmla="*/ 831273 w 950026"/>
              <a:gd name="connsiteY55" fmla="*/ 588850 h 1123240"/>
              <a:gd name="connsiteX56" fmla="*/ 866899 w 950026"/>
              <a:gd name="connsiteY56" fmla="*/ 565100 h 1123240"/>
              <a:gd name="connsiteX57" fmla="*/ 938151 w 950026"/>
              <a:gd name="connsiteY57" fmla="*/ 493848 h 1123240"/>
              <a:gd name="connsiteX58" fmla="*/ 950026 w 950026"/>
              <a:gd name="connsiteY58" fmla="*/ 458222 h 1123240"/>
              <a:gd name="connsiteX59" fmla="*/ 902525 w 950026"/>
              <a:gd name="connsiteY59" fmla="*/ 351344 h 1123240"/>
              <a:gd name="connsiteX60" fmla="*/ 878774 w 950026"/>
              <a:gd name="connsiteY60" fmla="*/ 315718 h 1123240"/>
              <a:gd name="connsiteX61" fmla="*/ 843148 w 950026"/>
              <a:gd name="connsiteY61" fmla="*/ 268217 h 1123240"/>
              <a:gd name="connsiteX62" fmla="*/ 795647 w 950026"/>
              <a:gd name="connsiteY62" fmla="*/ 173214 h 1123240"/>
              <a:gd name="connsiteX63" fmla="*/ 760021 w 950026"/>
              <a:gd name="connsiteY63" fmla="*/ 149463 h 1123240"/>
              <a:gd name="connsiteX64" fmla="*/ 439387 w 950026"/>
              <a:gd name="connsiteY64" fmla="*/ 137588 h 1123240"/>
              <a:gd name="connsiteX65" fmla="*/ 356260 w 950026"/>
              <a:gd name="connsiteY65" fmla="*/ 113837 h 1123240"/>
              <a:gd name="connsiteX66" fmla="*/ 344385 w 950026"/>
              <a:gd name="connsiteY66" fmla="*/ 78211 h 1123240"/>
              <a:gd name="connsiteX67" fmla="*/ 296883 w 950026"/>
              <a:gd name="connsiteY67" fmla="*/ 54461 h 1123240"/>
              <a:gd name="connsiteX68" fmla="*/ 261257 w 950026"/>
              <a:gd name="connsiteY68" fmla="*/ 101962 h 1123240"/>
              <a:gd name="connsiteX69" fmla="*/ 178130 w 950026"/>
              <a:gd name="connsiteY69" fmla="*/ 208840 h 1123240"/>
              <a:gd name="connsiteX70" fmla="*/ 106878 w 950026"/>
              <a:gd name="connsiteY70" fmla="*/ 256341 h 1123240"/>
              <a:gd name="connsiteX71" fmla="*/ 95003 w 950026"/>
              <a:gd name="connsiteY71" fmla="*/ 220715 h 1123240"/>
              <a:gd name="connsiteX72" fmla="*/ 59377 w 950026"/>
              <a:gd name="connsiteY72" fmla="*/ 244466 h 1123240"/>
              <a:gd name="connsiteX73" fmla="*/ 47502 w 950026"/>
              <a:gd name="connsiteY73" fmla="*/ 291967 h 1123240"/>
              <a:gd name="connsiteX74" fmla="*/ 23751 w 950026"/>
              <a:gd name="connsiteY74" fmla="*/ 339468 h 1123240"/>
              <a:gd name="connsiteX75" fmla="*/ 11876 w 950026"/>
              <a:gd name="connsiteY75" fmla="*/ 410720 h 1123240"/>
              <a:gd name="connsiteX76" fmla="*/ 0 w 950026"/>
              <a:gd name="connsiteY76" fmla="*/ 446346 h 1123240"/>
              <a:gd name="connsiteX77" fmla="*/ 23751 w 950026"/>
              <a:gd name="connsiteY77" fmla="*/ 553224 h 1123240"/>
              <a:gd name="connsiteX78" fmla="*/ 35626 w 950026"/>
              <a:gd name="connsiteY78" fmla="*/ 624476 h 1123240"/>
              <a:gd name="connsiteX79" fmla="*/ 47502 w 950026"/>
              <a:gd name="connsiteY79" fmla="*/ 660102 h 1123240"/>
              <a:gd name="connsiteX80" fmla="*/ 59377 w 950026"/>
              <a:gd name="connsiteY80" fmla="*/ 707604 h 1123240"/>
              <a:gd name="connsiteX81" fmla="*/ 95003 w 950026"/>
              <a:gd name="connsiteY81" fmla="*/ 802606 h 1123240"/>
              <a:gd name="connsiteX82" fmla="*/ 83128 w 950026"/>
              <a:gd name="connsiteY82" fmla="*/ 624476 h 1123240"/>
              <a:gd name="connsiteX83" fmla="*/ 47502 w 950026"/>
              <a:gd name="connsiteY83" fmla="*/ 648227 h 1123240"/>
              <a:gd name="connsiteX84" fmla="*/ 35626 w 950026"/>
              <a:gd name="connsiteY84" fmla="*/ 719479 h 1123240"/>
              <a:gd name="connsiteX85" fmla="*/ 47502 w 950026"/>
              <a:gd name="connsiteY85" fmla="*/ 956985 h 1123240"/>
              <a:gd name="connsiteX86" fmla="*/ 118754 w 950026"/>
              <a:gd name="connsiteY86" fmla="*/ 980736 h 1123240"/>
              <a:gd name="connsiteX87" fmla="*/ 142504 w 950026"/>
              <a:gd name="connsiteY87" fmla="*/ 1040113 h 1123240"/>
              <a:gd name="connsiteX88" fmla="*/ 154380 w 950026"/>
              <a:gd name="connsiteY88" fmla="*/ 1087614 h 1123240"/>
              <a:gd name="connsiteX89" fmla="*/ 178130 w 950026"/>
              <a:gd name="connsiteY89" fmla="*/ 1123240 h 1123240"/>
              <a:gd name="connsiteX90" fmla="*/ 213756 w 950026"/>
              <a:gd name="connsiteY90" fmla="*/ 1099489 h 1123240"/>
              <a:gd name="connsiteX91" fmla="*/ 261257 w 950026"/>
              <a:gd name="connsiteY91" fmla="*/ 1075739 h 1123240"/>
              <a:gd name="connsiteX92" fmla="*/ 308759 w 950026"/>
              <a:gd name="connsiteY92" fmla="*/ 1063863 h 1123240"/>
              <a:gd name="connsiteX93" fmla="*/ 344385 w 950026"/>
              <a:gd name="connsiteY93" fmla="*/ 1028237 h 1123240"/>
              <a:gd name="connsiteX94" fmla="*/ 380011 w 950026"/>
              <a:gd name="connsiteY94" fmla="*/ 956985 h 1123240"/>
              <a:gd name="connsiteX95" fmla="*/ 380011 w 950026"/>
              <a:gd name="connsiteY95" fmla="*/ 945110 h 11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50026" h="1123240">
                <a:moveTo>
                  <a:pt x="676894" y="208840"/>
                </a:moveTo>
                <a:cubicBezTo>
                  <a:pt x="700364" y="216663"/>
                  <a:pt x="731403" y="223537"/>
                  <a:pt x="748146" y="244466"/>
                </a:cubicBezTo>
                <a:cubicBezTo>
                  <a:pt x="755966" y="254241"/>
                  <a:pt x="756063" y="268217"/>
                  <a:pt x="760021" y="280092"/>
                </a:cubicBezTo>
                <a:cubicBezTo>
                  <a:pt x="756063" y="335510"/>
                  <a:pt x="740803" y="391274"/>
                  <a:pt x="748146" y="446346"/>
                </a:cubicBezTo>
                <a:cubicBezTo>
                  <a:pt x="749800" y="458754"/>
                  <a:pt x="772150" y="462871"/>
                  <a:pt x="783772" y="458222"/>
                </a:cubicBezTo>
                <a:cubicBezTo>
                  <a:pt x="797023" y="452921"/>
                  <a:pt x="798385" y="433560"/>
                  <a:pt x="807522" y="422596"/>
                </a:cubicBezTo>
                <a:cubicBezTo>
                  <a:pt x="818273" y="409694"/>
                  <a:pt x="831273" y="398845"/>
                  <a:pt x="843148" y="386970"/>
                </a:cubicBezTo>
                <a:cubicBezTo>
                  <a:pt x="863568" y="325714"/>
                  <a:pt x="860526" y="351918"/>
                  <a:pt x="843148" y="256341"/>
                </a:cubicBezTo>
                <a:cubicBezTo>
                  <a:pt x="840909" y="244025"/>
                  <a:pt x="841048" y="228535"/>
                  <a:pt x="831273" y="220715"/>
                </a:cubicBezTo>
                <a:cubicBezTo>
                  <a:pt x="818529" y="210519"/>
                  <a:pt x="799606" y="212798"/>
                  <a:pt x="783772" y="208840"/>
                </a:cubicBezTo>
                <a:cubicBezTo>
                  <a:pt x="774855" y="210326"/>
                  <a:pt x="667187" y="236927"/>
                  <a:pt x="653143" y="208840"/>
                </a:cubicBezTo>
                <a:cubicBezTo>
                  <a:pt x="645632" y="193819"/>
                  <a:pt x="678018" y="186116"/>
                  <a:pt x="688769" y="173214"/>
                </a:cubicBezTo>
                <a:cubicBezTo>
                  <a:pt x="697906" y="162250"/>
                  <a:pt x="704603" y="149463"/>
                  <a:pt x="712520" y="137588"/>
                </a:cubicBezTo>
                <a:cubicBezTo>
                  <a:pt x="691807" y="134999"/>
                  <a:pt x="613782" y="131554"/>
                  <a:pt x="581891" y="113837"/>
                </a:cubicBezTo>
                <a:cubicBezTo>
                  <a:pt x="556938" y="99974"/>
                  <a:pt x="510639" y="66336"/>
                  <a:pt x="510639" y="66336"/>
                </a:cubicBezTo>
                <a:cubicBezTo>
                  <a:pt x="498764" y="74253"/>
                  <a:pt x="488859" y="93549"/>
                  <a:pt x="475013" y="90087"/>
                </a:cubicBezTo>
                <a:cubicBezTo>
                  <a:pt x="432871" y="79552"/>
                  <a:pt x="499446" y="0"/>
                  <a:pt x="439387" y="90087"/>
                </a:cubicBezTo>
                <a:cubicBezTo>
                  <a:pt x="353968" y="61612"/>
                  <a:pt x="460639" y="90087"/>
                  <a:pt x="356260" y="90087"/>
                </a:cubicBezTo>
                <a:cubicBezTo>
                  <a:pt x="343742" y="90087"/>
                  <a:pt x="332509" y="82170"/>
                  <a:pt x="320634" y="78211"/>
                </a:cubicBezTo>
                <a:cubicBezTo>
                  <a:pt x="308759" y="86128"/>
                  <a:pt x="294145" y="90998"/>
                  <a:pt x="285008" y="101962"/>
                </a:cubicBezTo>
                <a:cubicBezTo>
                  <a:pt x="240347" y="155555"/>
                  <a:pt x="288879" y="158670"/>
                  <a:pt x="225631" y="137588"/>
                </a:cubicBezTo>
                <a:cubicBezTo>
                  <a:pt x="217470" y="178396"/>
                  <a:pt x="213060" y="205339"/>
                  <a:pt x="201881" y="244466"/>
                </a:cubicBezTo>
                <a:cubicBezTo>
                  <a:pt x="198442" y="256502"/>
                  <a:pt x="193964" y="268217"/>
                  <a:pt x="190005" y="280092"/>
                </a:cubicBezTo>
                <a:cubicBezTo>
                  <a:pt x="186047" y="268217"/>
                  <a:pt x="180845" y="256686"/>
                  <a:pt x="178130" y="244466"/>
                </a:cubicBezTo>
                <a:cubicBezTo>
                  <a:pt x="161411" y="169227"/>
                  <a:pt x="175318" y="146025"/>
                  <a:pt x="154380" y="208840"/>
                </a:cubicBezTo>
                <a:cubicBezTo>
                  <a:pt x="150618" y="242697"/>
                  <a:pt x="150523" y="311556"/>
                  <a:pt x="130629" y="351344"/>
                </a:cubicBezTo>
                <a:cubicBezTo>
                  <a:pt x="124246" y="364110"/>
                  <a:pt x="114795" y="375095"/>
                  <a:pt x="106878" y="386970"/>
                </a:cubicBezTo>
                <a:cubicBezTo>
                  <a:pt x="80092" y="494116"/>
                  <a:pt x="93451" y="512939"/>
                  <a:pt x="71252" y="446346"/>
                </a:cubicBezTo>
                <a:lnTo>
                  <a:pt x="95003" y="481972"/>
                </a:lnTo>
                <a:cubicBezTo>
                  <a:pt x="123475" y="567390"/>
                  <a:pt x="88931" y="460720"/>
                  <a:pt x="118754" y="565100"/>
                </a:cubicBezTo>
                <a:cubicBezTo>
                  <a:pt x="138590" y="634525"/>
                  <a:pt x="123942" y="564701"/>
                  <a:pt x="142504" y="648227"/>
                </a:cubicBezTo>
                <a:cubicBezTo>
                  <a:pt x="178721" y="811201"/>
                  <a:pt x="134424" y="631820"/>
                  <a:pt x="166255" y="743230"/>
                </a:cubicBezTo>
                <a:cubicBezTo>
                  <a:pt x="170739" y="758923"/>
                  <a:pt x="171701" y="775730"/>
                  <a:pt x="178130" y="790731"/>
                </a:cubicBezTo>
                <a:cubicBezTo>
                  <a:pt x="183752" y="803849"/>
                  <a:pt x="193964" y="814482"/>
                  <a:pt x="201881" y="826357"/>
                </a:cubicBezTo>
                <a:cubicBezTo>
                  <a:pt x="209798" y="850108"/>
                  <a:pt x="220721" y="873060"/>
                  <a:pt x="225631" y="897609"/>
                </a:cubicBezTo>
                <a:cubicBezTo>
                  <a:pt x="252583" y="1032366"/>
                  <a:pt x="239591" y="977199"/>
                  <a:pt x="261257" y="1063863"/>
                </a:cubicBezTo>
                <a:cubicBezTo>
                  <a:pt x="273132" y="1051988"/>
                  <a:pt x="283301" y="1038115"/>
                  <a:pt x="296883" y="1028237"/>
                </a:cubicBezTo>
                <a:cubicBezTo>
                  <a:pt x="327084" y="1006273"/>
                  <a:pt x="360814" y="989576"/>
                  <a:pt x="391886" y="968861"/>
                </a:cubicBezTo>
                <a:lnTo>
                  <a:pt x="427512" y="945110"/>
                </a:lnTo>
                <a:cubicBezTo>
                  <a:pt x="431470" y="956985"/>
                  <a:pt x="435948" y="968700"/>
                  <a:pt x="439387" y="980736"/>
                </a:cubicBezTo>
                <a:cubicBezTo>
                  <a:pt x="449113" y="1014776"/>
                  <a:pt x="450954" y="1046867"/>
                  <a:pt x="475013" y="1075739"/>
                </a:cubicBezTo>
                <a:cubicBezTo>
                  <a:pt x="484150" y="1086703"/>
                  <a:pt x="498764" y="1091572"/>
                  <a:pt x="510639" y="1099489"/>
                </a:cubicBezTo>
                <a:cubicBezTo>
                  <a:pt x="526473" y="1095531"/>
                  <a:pt x="543543" y="1094913"/>
                  <a:pt x="558141" y="1087614"/>
                </a:cubicBezTo>
                <a:cubicBezTo>
                  <a:pt x="648021" y="1042674"/>
                  <a:pt x="652498" y="1023424"/>
                  <a:pt x="724395" y="992611"/>
                </a:cubicBezTo>
                <a:cubicBezTo>
                  <a:pt x="735901" y="987680"/>
                  <a:pt x="748146" y="984694"/>
                  <a:pt x="760021" y="980736"/>
                </a:cubicBezTo>
                <a:cubicBezTo>
                  <a:pt x="771896" y="984694"/>
                  <a:pt x="786796" y="1001462"/>
                  <a:pt x="795647" y="992611"/>
                </a:cubicBezTo>
                <a:cubicBezTo>
                  <a:pt x="813350" y="974908"/>
                  <a:pt x="811481" y="945110"/>
                  <a:pt x="819398" y="921359"/>
                </a:cubicBezTo>
                <a:cubicBezTo>
                  <a:pt x="823356" y="909484"/>
                  <a:pt x="828818" y="898008"/>
                  <a:pt x="831273" y="885733"/>
                </a:cubicBezTo>
                <a:cubicBezTo>
                  <a:pt x="835231" y="865941"/>
                  <a:pt x="836061" y="845256"/>
                  <a:pt x="843148" y="826357"/>
                </a:cubicBezTo>
                <a:cubicBezTo>
                  <a:pt x="848159" y="812993"/>
                  <a:pt x="858982" y="802606"/>
                  <a:pt x="866899" y="790731"/>
                </a:cubicBezTo>
                <a:cubicBezTo>
                  <a:pt x="858982" y="774897"/>
                  <a:pt x="849503" y="759753"/>
                  <a:pt x="843148" y="743230"/>
                </a:cubicBezTo>
                <a:cubicBezTo>
                  <a:pt x="829667" y="708180"/>
                  <a:pt x="807522" y="636352"/>
                  <a:pt x="807522" y="636352"/>
                </a:cubicBezTo>
                <a:cubicBezTo>
                  <a:pt x="803564" y="652186"/>
                  <a:pt x="793339" y="667696"/>
                  <a:pt x="795647" y="683853"/>
                </a:cubicBezTo>
                <a:cubicBezTo>
                  <a:pt x="797666" y="697982"/>
                  <a:pt x="805858" y="723992"/>
                  <a:pt x="819398" y="719479"/>
                </a:cubicBezTo>
                <a:cubicBezTo>
                  <a:pt x="834881" y="714318"/>
                  <a:pt x="827315" y="687812"/>
                  <a:pt x="831273" y="671978"/>
                </a:cubicBezTo>
                <a:cubicBezTo>
                  <a:pt x="823767" y="641951"/>
                  <a:pt x="808558" y="617244"/>
                  <a:pt x="831273" y="588850"/>
                </a:cubicBezTo>
                <a:cubicBezTo>
                  <a:pt x="840189" y="577705"/>
                  <a:pt x="856232" y="574582"/>
                  <a:pt x="866899" y="565100"/>
                </a:cubicBezTo>
                <a:cubicBezTo>
                  <a:pt x="892003" y="542785"/>
                  <a:pt x="938151" y="493848"/>
                  <a:pt x="938151" y="493848"/>
                </a:cubicBezTo>
                <a:cubicBezTo>
                  <a:pt x="942109" y="481973"/>
                  <a:pt x="950026" y="470740"/>
                  <a:pt x="950026" y="458222"/>
                </a:cubicBezTo>
                <a:cubicBezTo>
                  <a:pt x="950026" y="398251"/>
                  <a:pt x="934811" y="396544"/>
                  <a:pt x="902525" y="351344"/>
                </a:cubicBezTo>
                <a:cubicBezTo>
                  <a:pt x="894229" y="339730"/>
                  <a:pt x="887070" y="327332"/>
                  <a:pt x="878774" y="315718"/>
                </a:cubicBezTo>
                <a:cubicBezTo>
                  <a:pt x="867270" y="299613"/>
                  <a:pt x="852760" y="285518"/>
                  <a:pt x="843148" y="268217"/>
                </a:cubicBezTo>
                <a:cubicBezTo>
                  <a:pt x="821884" y="229941"/>
                  <a:pt x="826010" y="203577"/>
                  <a:pt x="795647" y="173214"/>
                </a:cubicBezTo>
                <a:cubicBezTo>
                  <a:pt x="785555" y="163122"/>
                  <a:pt x="774223" y="150883"/>
                  <a:pt x="760021" y="149463"/>
                </a:cubicBezTo>
                <a:cubicBezTo>
                  <a:pt x="653601" y="138821"/>
                  <a:pt x="546265" y="141546"/>
                  <a:pt x="439387" y="137588"/>
                </a:cubicBezTo>
                <a:cubicBezTo>
                  <a:pt x="438973" y="137485"/>
                  <a:pt x="361940" y="119517"/>
                  <a:pt x="356260" y="113837"/>
                </a:cubicBezTo>
                <a:cubicBezTo>
                  <a:pt x="347409" y="104986"/>
                  <a:pt x="353236" y="87062"/>
                  <a:pt x="344385" y="78211"/>
                </a:cubicBezTo>
                <a:cubicBezTo>
                  <a:pt x="331867" y="65693"/>
                  <a:pt x="312717" y="62378"/>
                  <a:pt x="296883" y="54461"/>
                </a:cubicBezTo>
                <a:cubicBezTo>
                  <a:pt x="285008" y="70295"/>
                  <a:pt x="272607" y="85748"/>
                  <a:pt x="261257" y="101962"/>
                </a:cubicBezTo>
                <a:cubicBezTo>
                  <a:pt x="230595" y="145766"/>
                  <a:pt x="218552" y="177401"/>
                  <a:pt x="178130" y="208840"/>
                </a:cubicBezTo>
                <a:cubicBezTo>
                  <a:pt x="155598" y="226365"/>
                  <a:pt x="106878" y="256341"/>
                  <a:pt x="106878" y="256341"/>
                </a:cubicBezTo>
                <a:cubicBezTo>
                  <a:pt x="102920" y="244466"/>
                  <a:pt x="107147" y="223751"/>
                  <a:pt x="95003" y="220715"/>
                </a:cubicBezTo>
                <a:cubicBezTo>
                  <a:pt x="81157" y="217253"/>
                  <a:pt x="67294" y="232591"/>
                  <a:pt x="59377" y="244466"/>
                </a:cubicBezTo>
                <a:cubicBezTo>
                  <a:pt x="50324" y="258046"/>
                  <a:pt x="53233" y="276685"/>
                  <a:pt x="47502" y="291967"/>
                </a:cubicBezTo>
                <a:cubicBezTo>
                  <a:pt x="41286" y="308542"/>
                  <a:pt x="31668" y="323634"/>
                  <a:pt x="23751" y="339468"/>
                </a:cubicBezTo>
                <a:cubicBezTo>
                  <a:pt x="19793" y="363219"/>
                  <a:pt x="17099" y="387215"/>
                  <a:pt x="11876" y="410720"/>
                </a:cubicBezTo>
                <a:cubicBezTo>
                  <a:pt x="9160" y="422940"/>
                  <a:pt x="0" y="433828"/>
                  <a:pt x="0" y="446346"/>
                </a:cubicBezTo>
                <a:cubicBezTo>
                  <a:pt x="0" y="523474"/>
                  <a:pt x="11506" y="498119"/>
                  <a:pt x="23751" y="553224"/>
                </a:cubicBezTo>
                <a:cubicBezTo>
                  <a:pt x="28974" y="576729"/>
                  <a:pt x="30403" y="600971"/>
                  <a:pt x="35626" y="624476"/>
                </a:cubicBezTo>
                <a:cubicBezTo>
                  <a:pt x="38342" y="636696"/>
                  <a:pt x="44063" y="648066"/>
                  <a:pt x="47502" y="660102"/>
                </a:cubicBezTo>
                <a:cubicBezTo>
                  <a:pt x="51986" y="675795"/>
                  <a:pt x="55837" y="691671"/>
                  <a:pt x="59377" y="707604"/>
                </a:cubicBezTo>
                <a:cubicBezTo>
                  <a:pt x="76496" y="784643"/>
                  <a:pt x="58327" y="747592"/>
                  <a:pt x="95003" y="802606"/>
                </a:cubicBezTo>
                <a:cubicBezTo>
                  <a:pt x="91045" y="743229"/>
                  <a:pt x="100629" y="681353"/>
                  <a:pt x="83128" y="624476"/>
                </a:cubicBezTo>
                <a:cubicBezTo>
                  <a:pt x="78931" y="610835"/>
                  <a:pt x="53885" y="635461"/>
                  <a:pt x="47502" y="648227"/>
                </a:cubicBezTo>
                <a:cubicBezTo>
                  <a:pt x="36734" y="669763"/>
                  <a:pt x="39585" y="695728"/>
                  <a:pt x="35626" y="719479"/>
                </a:cubicBezTo>
                <a:cubicBezTo>
                  <a:pt x="39585" y="798648"/>
                  <a:pt x="23468" y="881449"/>
                  <a:pt x="47502" y="956985"/>
                </a:cubicBezTo>
                <a:cubicBezTo>
                  <a:pt x="55093" y="980842"/>
                  <a:pt x="118754" y="980736"/>
                  <a:pt x="118754" y="980736"/>
                </a:cubicBezTo>
                <a:cubicBezTo>
                  <a:pt x="126671" y="1000528"/>
                  <a:pt x="135763" y="1019890"/>
                  <a:pt x="142504" y="1040113"/>
                </a:cubicBezTo>
                <a:cubicBezTo>
                  <a:pt x="147665" y="1055596"/>
                  <a:pt x="147951" y="1072613"/>
                  <a:pt x="154380" y="1087614"/>
                </a:cubicBezTo>
                <a:cubicBezTo>
                  <a:pt x="160002" y="1100732"/>
                  <a:pt x="170213" y="1111365"/>
                  <a:pt x="178130" y="1123240"/>
                </a:cubicBezTo>
                <a:cubicBezTo>
                  <a:pt x="190005" y="1115323"/>
                  <a:pt x="204840" y="1110634"/>
                  <a:pt x="213756" y="1099489"/>
                </a:cubicBezTo>
                <a:cubicBezTo>
                  <a:pt x="247090" y="1057821"/>
                  <a:pt x="196255" y="1054071"/>
                  <a:pt x="261257" y="1075739"/>
                </a:cubicBezTo>
                <a:cubicBezTo>
                  <a:pt x="277091" y="1071780"/>
                  <a:pt x="294588" y="1071961"/>
                  <a:pt x="308759" y="1063863"/>
                </a:cubicBezTo>
                <a:cubicBezTo>
                  <a:pt x="323340" y="1055531"/>
                  <a:pt x="333634" y="1041139"/>
                  <a:pt x="344385" y="1028237"/>
                </a:cubicBezTo>
                <a:cubicBezTo>
                  <a:pt x="365115" y="1003360"/>
                  <a:pt x="372360" y="987588"/>
                  <a:pt x="380011" y="956985"/>
                </a:cubicBezTo>
                <a:cubicBezTo>
                  <a:pt x="380971" y="953145"/>
                  <a:pt x="380011" y="949068"/>
                  <a:pt x="380011" y="9451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20066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22352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23876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6924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20828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2463800"/>
            <a:ext cx="609600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魔鬼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14800" y="3733800"/>
            <a:ext cx="609600" cy="5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邪惡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381000"/>
            <a:ext cx="9144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教宗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57800" y="762000"/>
            <a:ext cx="9144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異教狂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826" name="AutoShape 2" descr="Image result for 頭骨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AutoShape 4" descr="Image result for 頭骨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AutoShape 6" descr="Image result for 頭骨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AutoShape 10" descr="Image result for skull png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AutoShape 12" descr="Image result for skull png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AutoShape 14" descr="Image result for skull png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AutoShape 16" descr="Image result for skull png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2" name="AutoShape 18" descr="Image result for skull png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44" name="Picture 20" descr="Image result for skull png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762000"/>
            <a:ext cx="1162865" cy="724500"/>
          </a:xfrm>
          <a:prstGeom prst="rect">
            <a:avLst/>
          </a:prstGeom>
          <a:noFill/>
        </p:spPr>
      </p:pic>
      <p:sp>
        <p:nvSpPr>
          <p:cNvPr id="30" name="Rectangular Callout 29"/>
          <p:cNvSpPr/>
          <p:nvPr/>
        </p:nvSpPr>
        <p:spPr>
          <a:xfrm>
            <a:off x="6705600" y="3733800"/>
            <a:ext cx="1676400" cy="381000"/>
          </a:xfrm>
          <a:prstGeom prst="wedgeRectCallout">
            <a:avLst>
              <a:gd name="adj1" fmla="val -32876"/>
              <a:gd name="adj2" fmla="val 74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不正確的教義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838200" y="3733800"/>
            <a:ext cx="1676400" cy="381000"/>
          </a:xfrm>
          <a:prstGeom prst="wedgeRectCallout">
            <a:avLst>
              <a:gd name="adj1" fmla="val -1707"/>
              <a:gd name="adj2" fmla="val 81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人裏面的罪惡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1752600" y="2057400"/>
            <a:ext cx="1371600" cy="381000"/>
          </a:xfrm>
          <a:prstGeom prst="wedgeRectCallout">
            <a:avLst>
              <a:gd name="adj1" fmla="val 68085"/>
              <a:gd name="adj2" fmla="val 3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屬靈的攻擊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窄  路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" y="4694872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詩篇  </a:t>
            </a:r>
            <a:r>
              <a:rPr lang="en-US" altLang="zh-CN" dirty="0" smtClean="0"/>
              <a:t>69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2-5</a:t>
            </a:r>
          </a:p>
          <a:p>
            <a:r>
              <a:rPr lang="zh-TW" altLang="en-US" dirty="0" smtClean="0"/>
              <a:t>我陷在深淤泥中，沒有立腳之地；我到了深水中，大水漫過我身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神啊，我的愚昧，你原知道；我的罪愆不能隱瞞。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5257800" y="2667000"/>
            <a:ext cx="3048000" cy="765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“</a:t>
            </a:r>
            <a:r>
              <a:rPr lang="zh-CN" altLang="en-US" dirty="0" smtClean="0"/>
              <a:t>主啊， 我懇求你來拯救我的靈魂！”</a:t>
            </a:r>
            <a:endParaRPr lang="en-US" dirty="0"/>
          </a:p>
        </p:txBody>
      </p:sp>
      <p:sp>
        <p:nvSpPr>
          <p:cNvPr id="35" name="Oval Callout 34"/>
          <p:cNvSpPr/>
          <p:nvPr/>
        </p:nvSpPr>
        <p:spPr>
          <a:xfrm>
            <a:off x="4724400" y="1676400"/>
            <a:ext cx="3048000" cy="765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“</a:t>
            </a:r>
            <a:r>
              <a:rPr lang="zh-CN" altLang="en-US" dirty="0" smtClean="0"/>
              <a:t>我要靠著上帝的大能行進！</a:t>
            </a:r>
            <a:r>
              <a:rPr lang="en-US" altLang="zh-CN" dirty="0" smtClean="0"/>
              <a:t>”</a:t>
            </a:r>
            <a:endParaRPr lang="en-US" dirty="0"/>
          </a:p>
        </p:txBody>
      </p:sp>
      <p:sp>
        <p:nvSpPr>
          <p:cNvPr id="36" name="Oval Callout 35"/>
          <p:cNvSpPr/>
          <p:nvPr/>
        </p:nvSpPr>
        <p:spPr>
          <a:xfrm>
            <a:off x="304800" y="381000"/>
            <a:ext cx="3124200" cy="1298448"/>
          </a:xfrm>
          <a:prstGeom prst="wedgeEllipseCallout">
            <a:avLst>
              <a:gd name="adj1" fmla="val 74289"/>
              <a:gd name="adj2" fmla="val 4709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“</a:t>
            </a:r>
            <a:r>
              <a:rPr lang="zh-CN" altLang="en-US" dirty="0" smtClean="0"/>
              <a:t>我雖行過死蔭的幽谷，也不怕遭害，因爲你與我同在！”</a:t>
            </a:r>
            <a:endParaRPr lang="en-US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4800"/>
            <a:ext cx="436482" cy="457200"/>
          </a:xfrm>
          <a:prstGeom prst="rect">
            <a:avLst/>
          </a:prstGeom>
          <a:noFill/>
        </p:spPr>
      </p:pic>
      <p:sp>
        <p:nvSpPr>
          <p:cNvPr id="40" name="Rectangular Callout 39"/>
          <p:cNvSpPr/>
          <p:nvPr/>
        </p:nvSpPr>
        <p:spPr>
          <a:xfrm>
            <a:off x="2743200" y="3352800"/>
            <a:ext cx="1371600" cy="381000"/>
          </a:xfrm>
          <a:prstGeom prst="wedgeRectCallout">
            <a:avLst>
              <a:gd name="adj1" fmla="val 68085"/>
              <a:gd name="adj2" fmla="val 39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屬靈的攻擊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r>
              <a:rPr lang="zh-CN" altLang="en-US" sz="2400" dirty="0" smtClean="0"/>
              <a:t>哥林多後書 </a:t>
            </a:r>
            <a:r>
              <a:rPr lang="en-US" altLang="zh-CN" sz="2400" dirty="0" smtClean="0"/>
              <a:t>4: 6-11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那吩咐光從黑暗裡照出來的神，已經照在我們心裡，叫我們得知神榮耀的光顯在耶穌基督的面上。</a:t>
            </a:r>
          </a:p>
          <a:p>
            <a:r>
              <a:rPr lang="zh-TW" altLang="en-US" sz="2400" dirty="0" smtClean="0"/>
              <a:t>我們有這寶貝放在瓦器裡，要顯明這莫大的能力是出於神，不是出於我們。</a:t>
            </a:r>
          </a:p>
          <a:p>
            <a:r>
              <a:rPr lang="zh-TW" altLang="en-US" sz="2400" dirty="0" smtClean="0"/>
              <a:t>我們四面受敵，卻不被困住；心裡作難，卻不至失望；</a:t>
            </a:r>
          </a:p>
          <a:p>
            <a:r>
              <a:rPr lang="zh-TW" altLang="en-US" sz="2400" dirty="0" smtClean="0"/>
              <a:t>遭逼迫，卻不被丟棄；打倒了，卻不至死亡。</a:t>
            </a:r>
          </a:p>
          <a:p>
            <a:r>
              <a:rPr lang="zh-TW" altLang="en-US" sz="2400" dirty="0" smtClean="0"/>
              <a:t>身上常帶著耶穌的死，使耶穌的生也顯明在我們身上。</a:t>
            </a:r>
          </a:p>
          <a:p>
            <a:r>
              <a:rPr lang="zh-TW" altLang="en-US" sz="2400" dirty="0" smtClean="0"/>
              <a:t>因為我們這活著的人是常為耶穌被交於死地，使耶穌的生在我們這必死的身上顯明出來。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out of a val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4" y="2057400"/>
            <a:ext cx="9043516" cy="41148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28600" y="762000"/>
            <a:ext cx="8229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走出了</a:t>
            </a:r>
            <a:r>
              <a:rPr kumimoji="0" lang="zh-CN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死蔭幽谷</a:t>
            </a:r>
            <a:endParaRPr kumimoji="0" lang="en-US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9144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唯有信靠</a:t>
            </a:r>
            <a:endParaRPr lang="en-US" altLang="zh-CN" sz="4800" dirty="0" smtClean="0"/>
          </a:p>
          <a:p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r>
              <a:rPr lang="zh-CN" altLang="en-US" sz="4800" dirty="0" smtClean="0"/>
              <a:t>唯有禱告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樹立信心</a:t>
            </a:r>
            <a:endParaRPr lang="en-US" altLang="zh-CN" sz="3200" dirty="0" smtClean="0"/>
          </a:p>
          <a:p>
            <a:r>
              <a:rPr lang="zh-CN" altLang="en-US" sz="3200" dirty="0" smtClean="0"/>
              <a:t>鼓起勇氣</a:t>
            </a:r>
            <a:endParaRPr lang="en-US" altLang="zh-CN" sz="3200" dirty="0" smtClean="0"/>
          </a:p>
          <a:p>
            <a:r>
              <a:rPr lang="zh-CN" altLang="en-US" sz="3200" dirty="0" smtClean="0"/>
              <a:t>留神脚下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4724400" cy="12192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altLang="zh-CN" dirty="0" smtClean="0"/>
              <a:t>V</a:t>
            </a:r>
            <a:r>
              <a:rPr lang="en-US" dirty="0" smtClean="0"/>
              <a:t>.  </a:t>
            </a:r>
            <a:r>
              <a:rPr kumimoji="0" lang="zh-CN" altLang="en-US" sz="4200" b="0" kern="12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磨</a:t>
            </a:r>
            <a:r>
              <a:rPr lang="zh-CN" altLang="en-US" dirty="0" smtClean="0"/>
              <a:t>難當餅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DFKai-SB" pitchFamily="65" charset="-120"/>
                <a:ea typeface="DFKai-SB" pitchFamily="65" charset="-120"/>
              </a:rPr>
              <a:t>以賽亞書 </a:t>
            </a:r>
            <a:r>
              <a:rPr lang="en-US" altLang="zh-CN" sz="3600" b="1" dirty="0" smtClean="0"/>
              <a:t>30:20 -21</a:t>
            </a:r>
          </a:p>
          <a:p>
            <a:endParaRPr lang="en-US" altLang="zh-CN" sz="3600" b="1" dirty="0" smtClean="0"/>
          </a:p>
          <a:p>
            <a:r>
              <a:rPr lang="zh-TW" altLang="en-US" sz="3600" dirty="0" smtClean="0"/>
              <a:t>主雖然以艱難給你當餅，以困苦給你當水，你的教師卻不再隱藏，你眼必看見你的教師。你或向左或向右，你必聽見後邊有聲音說：「這是正路，要行在其間。」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3886200"/>
          </a:xfrm>
        </p:spPr>
        <p:txBody>
          <a:bodyPr/>
          <a:lstStyle/>
          <a:p>
            <a:pPr>
              <a:buNone/>
            </a:pPr>
            <a:r>
              <a:rPr lang="zh-CN" altLang="en-US" sz="3200" dirty="0" smtClean="0">
                <a:latin typeface="DFKai-SB (Body)"/>
              </a:rPr>
              <a:t>  羅馬書 </a:t>
            </a:r>
            <a:r>
              <a:rPr lang="en-US" altLang="zh-CN" sz="3200" dirty="0" smtClean="0"/>
              <a:t>5:3-5</a:t>
            </a:r>
            <a:endParaRPr lang="en-US" altLang="zh-TW" sz="3200" dirty="0" smtClean="0">
              <a:latin typeface="DFKai-SB (Body)"/>
            </a:endParaRPr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不但如此，就是在患難中也是歡歡喜喜的；因為知道患難生忍耐，</a:t>
            </a:r>
          </a:p>
          <a:p>
            <a:pPr>
              <a:buNone/>
            </a:pPr>
            <a:r>
              <a:rPr lang="zh-TW" altLang="en-US" dirty="0" smtClean="0"/>
              <a:t>   忍耐生老練，老練生盼望；</a:t>
            </a:r>
          </a:p>
          <a:p>
            <a:pPr>
              <a:buNone/>
            </a:pPr>
            <a:r>
              <a:rPr lang="zh-TW" altLang="en-US" dirty="0" smtClean="0"/>
              <a:t>    盼望不至於羞恥，因為所賜給我們的聖靈將神的愛澆灌在我們心裡。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371600" y="1676400"/>
            <a:ext cx="2438400" cy="762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I.    </a:t>
            </a:r>
            <a:r>
              <a:rPr kumimoji="0" lang="zh-CN" alt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持續戰鬥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95400" y="2438400"/>
            <a:ext cx="2514600" cy="762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I.    </a:t>
            </a:r>
            <a:r>
              <a:rPr kumimoji="0" lang="zh-CN" alt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面對磨難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876800" y="1676400"/>
            <a:ext cx="2895600" cy="762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altLang="zh-C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   </a:t>
            </a:r>
            <a:r>
              <a:rPr kumimoji="0" lang="zh-CN" alt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應對磨難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876800" y="2514600"/>
            <a:ext cx="2895600" cy="762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IV</a:t>
            </a: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   </a:t>
            </a:r>
            <a:r>
              <a:rPr kumimoji="0" lang="zh-CN" alt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磨難當餅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9624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唯有信靠     唯有禱告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10   </a:t>
            </a:r>
            <a:r>
              <a:rPr lang="zh-CN" altLang="en-US" b="1" dirty="0" smtClean="0"/>
              <a:t>喜遇守信結良伴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81000"/>
            <a:ext cx="4203684" cy="613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09600"/>
            <a:ext cx="738664" cy="510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/>
              <a:t>屈辱谷大戰魔王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誰跌了一跤？爲什麽？如何爬起來的？</a:t>
            </a:r>
            <a:endParaRPr lang="en-US" altLang="zh-CN" dirty="0" smtClean="0"/>
          </a:p>
          <a:p>
            <a:r>
              <a:rPr lang="zh-CN" altLang="en-US" dirty="0" smtClean="0"/>
              <a:t>守信是怎樣渡過絕望潭，艱難山，屈辱谷和死蔭谷的？他在路上又遇到了哪些阻攔？</a:t>
            </a:r>
            <a:endParaRPr lang="en-US" altLang="zh-CN" dirty="0" smtClean="0"/>
          </a:p>
          <a:p>
            <a:r>
              <a:rPr lang="zh-CN" altLang="en-US" dirty="0" smtClean="0"/>
              <a:t>“貪婪”和“無恥”又是誰？　守信是如何回答他們的？　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請思考：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63350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762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3048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1981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410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4038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15000" y="213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766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674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81600" y="99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67000" y="2971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1676400"/>
            <a:ext cx="1524000" cy="7620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靠著聖靈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禱告祈求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2971800" y="1676400"/>
            <a:ext cx="1828800" cy="3810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</p:cNvCxnSpPr>
          <p:nvPr/>
        </p:nvCxnSpPr>
        <p:spPr>
          <a:xfrm>
            <a:off x="2971800" y="2057400"/>
            <a:ext cx="1828800" cy="3810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Libian TC" charset="-120"/>
                <a:ea typeface="Libian TC" charset="-120"/>
                <a:cs typeface="Libian TC" charset="-120"/>
              </a:rPr>
              <a:t>以弗所書 </a:t>
            </a:r>
            <a:r>
              <a:rPr lang="en-US" altLang="zh-TW" sz="3600" dirty="0" smtClean="0">
                <a:latin typeface="Libian TC" charset="-120"/>
                <a:ea typeface="Libian TC" charset="-120"/>
                <a:cs typeface="Libian TC" charset="-120"/>
              </a:rPr>
              <a:t>6</a:t>
            </a:r>
            <a:r>
              <a:rPr lang="zh-TW" altLang="en-US" sz="36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3600" dirty="0" smtClean="0">
                <a:latin typeface="Libian TC" charset="-120"/>
                <a:ea typeface="Libian TC" charset="-120"/>
                <a:cs typeface="Libian TC" charset="-120"/>
              </a:rPr>
              <a:t>13</a:t>
            </a:r>
            <a:r>
              <a:rPr lang="zh-TW" altLang="en-US" sz="3600" dirty="0" smtClean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3600" dirty="0" smtClean="0">
                <a:latin typeface="Libian TC" charset="-120"/>
                <a:ea typeface="Libian TC" charset="-120"/>
                <a:cs typeface="Libian TC" charset="-120"/>
              </a:rPr>
              <a:t>18</a:t>
            </a: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所以要拿起神所賜的</a:t>
            </a:r>
            <a:r>
              <a:rPr lang="zh-TW" altLang="en-US" sz="3200" b="1" u="sng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全副軍裝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、好在磨難的日子、抵擋仇敵、並且成就了一切、還能站立得住。所以要站穩了、用真理當作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帶子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束腰、用公義當作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護心鏡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遮胸．又用平安的福音、當作預備走路的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鞋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穿在腳上．此外又拿著信德當作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籐牌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、可以滅盡那惡者一切的火箭．並戴上救恩的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頭盔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、拿著聖靈的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寶劍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、就是神的道．靠著聖靈、隨時多方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禱告</a:t>
            </a:r>
            <a:r>
              <a:rPr lang="zh-TW" altLang="en-US" sz="3200" b="1" dirty="0" smtClean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祈求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窄門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343400" y="4114800"/>
            <a:ext cx="990600" cy="381000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038600" y="4419600"/>
            <a:ext cx="990600" cy="381000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9    </a:t>
            </a:r>
            <a:r>
              <a:rPr lang="zh-CN" altLang="en-US" b="1" dirty="0" smtClean="0"/>
              <a:t>死蔭谷化險爲夷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3200"/>
            <a:ext cx="4724400" cy="914400"/>
          </a:xfrm>
        </p:spPr>
        <p:txBody>
          <a:bodyPr/>
          <a:lstStyle/>
          <a:p>
            <a:r>
              <a:rPr lang="en-US" dirty="0" smtClean="0"/>
              <a:t>I.    </a:t>
            </a:r>
            <a:r>
              <a:rPr lang="zh-CN" altLang="en-US" dirty="0" smtClean="0"/>
              <a:t>持續戰鬥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28801" y="4953000"/>
            <a:ext cx="1524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1524000"/>
            <a:ext cx="19812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5562600"/>
            <a:ext cx="19812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4648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3657600"/>
            <a:ext cx="1066800" cy="675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2971800"/>
            <a:ext cx="11811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" y="457200"/>
            <a:ext cx="19812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6248400"/>
            <a:ext cx="19812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486400"/>
            <a:ext cx="2514600" cy="121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76400" y="990600"/>
            <a:ext cx="11811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1558</Words>
  <Application>Microsoft Office PowerPoint</Application>
  <PresentationFormat>On-screen Show (4:3)</PresentationFormat>
  <Paragraphs>152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9    死蔭谷化險爲夷</vt:lpstr>
      <vt:lpstr>I.    持續戰鬥</vt:lpstr>
      <vt:lpstr>Slide 9</vt:lpstr>
      <vt:lpstr>哥林多後書 11: 24-28</vt:lpstr>
      <vt:lpstr>死亡谷 Death Valley</vt:lpstr>
      <vt:lpstr>Slide 12</vt:lpstr>
      <vt:lpstr>Slide 13</vt:lpstr>
      <vt:lpstr>II.  面對磨難</vt:lpstr>
      <vt:lpstr>在探子的後裔眼中</vt:lpstr>
      <vt:lpstr>Slide 16</vt:lpstr>
      <vt:lpstr>Slide 17</vt:lpstr>
      <vt:lpstr>Slide 18</vt:lpstr>
      <vt:lpstr>Slide 19</vt:lpstr>
      <vt:lpstr>III. 應對磨難</vt:lpstr>
      <vt:lpstr>Slide 21</vt:lpstr>
      <vt:lpstr>Slide 22</vt:lpstr>
      <vt:lpstr>Slide 23</vt:lpstr>
      <vt:lpstr>Slide 24</vt:lpstr>
      <vt:lpstr>IV.  磨難當餅</vt:lpstr>
      <vt:lpstr>Slide 26</vt:lpstr>
      <vt:lpstr>Slide 27</vt:lpstr>
      <vt:lpstr>Slide 28</vt:lpstr>
      <vt:lpstr>10   喜遇守信結良伴 </vt:lpstr>
      <vt:lpstr>請思考：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2018-01-17T00:33:57Z</dcterms:created>
  <dcterms:modified xsi:type="dcterms:W3CDTF">2018-01-17T00:38:21Z</dcterms:modified>
</cp:coreProperties>
</file>